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9"/>
  </p:notesMasterIdLst>
  <p:sldIdLst>
    <p:sldId id="257" r:id="rId3"/>
    <p:sldId id="483" r:id="rId4"/>
    <p:sldId id="480" r:id="rId5"/>
    <p:sldId id="484" r:id="rId6"/>
    <p:sldId id="482" r:id="rId7"/>
    <p:sldId id="462" r:id="rId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17375E"/>
    <a:srgbClr val="FF9900"/>
    <a:srgbClr val="E6E11F"/>
    <a:srgbClr val="FFCC00"/>
    <a:srgbClr val="055E95"/>
    <a:srgbClr val="260E8C"/>
    <a:srgbClr val="006699"/>
    <a:srgbClr val="6600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48" autoAdjust="0"/>
    <p:restoredTop sz="94660"/>
  </p:normalViewPr>
  <p:slideViewPr>
    <p:cSldViewPr>
      <p:cViewPr varScale="1">
        <p:scale>
          <a:sx n="144" d="100"/>
          <a:sy n="144" d="100"/>
        </p:scale>
        <p:origin x="-672" y="-96"/>
      </p:cViewPr>
      <p:guideLst>
        <p:guide orient="horz" pos="1620"/>
        <p:guide pos="30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B3DE2C-2498-45CA-BE33-B4FC4330445F}" type="datetimeFigureOut">
              <a:rPr lang="zh-CN" altLang="en-US" smtClean="0"/>
              <a:t>2017/3/23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FA0201-01B8-41C5-9A52-CAC14E00C623}" type="slidenum">
              <a:rPr lang="zh-CN" altLang="en-US" smtClean="0"/>
              <a:t>‹#›</a:t>
            </a:fld>
            <a:endParaRPr lang="zh-CN" altLang="en-US"/>
          </a:p>
        </p:txBody>
      </p:sp>
    </p:spTree>
    <p:extLst>
      <p:ext uri="{BB962C8B-B14F-4D97-AF65-F5344CB8AC3E}">
        <p14:creationId xmlns:p14="http://schemas.microsoft.com/office/powerpoint/2010/main" val="3587643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0FA0201-01B8-41C5-9A52-CAC14E00C623}" type="slidenum">
              <a:rPr lang="zh-CN" altLang="en-US" smtClean="0"/>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0FA0201-01B8-41C5-9A52-CAC14E00C623}" type="slidenum">
              <a:rPr lang="zh-CN" altLang="en-US" smtClean="0"/>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0FA0201-01B8-41C5-9A52-CAC14E00C623}"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0FA0201-01B8-41C5-9A52-CAC14E00C623}" type="slidenum">
              <a:rPr lang="zh-CN" altLang="en-US" smtClean="0"/>
              <a:t>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053" name="Rectangle 5"/>
          <p:cNvSpPr>
            <a:spLocks noGrp="1" noChangeArrowheads="1"/>
          </p:cNvSpPr>
          <p:nvPr>
            <p:ph type="ctrTitle" sz="quarter"/>
          </p:nvPr>
        </p:nvSpPr>
        <p:spPr>
          <a:xfrm>
            <a:off x="1293813" y="571500"/>
            <a:ext cx="7772400" cy="857250"/>
          </a:xfrm>
        </p:spPr>
        <p:txBody>
          <a:bodyPr anchor="b"/>
          <a:lstStyle>
            <a:lvl1pPr>
              <a:defRPr/>
            </a:lvl1pPr>
          </a:lstStyle>
          <a:p>
            <a:pPr lvl="0"/>
            <a:r>
              <a:rPr lang="zh-CN" altLang="en-US" noProof="0"/>
              <a:t>单击此处编辑母版标题样式</a:t>
            </a:r>
          </a:p>
        </p:txBody>
      </p:sp>
      <p:sp>
        <p:nvSpPr>
          <p:cNvPr id="2054" name="Rectangle 6"/>
          <p:cNvSpPr>
            <a:spLocks noGrp="1" noChangeArrowheads="1"/>
          </p:cNvSpPr>
          <p:nvPr>
            <p:ph type="subTitle" sz="quarter" idx="1"/>
          </p:nvPr>
        </p:nvSpPr>
        <p:spPr>
          <a:xfrm>
            <a:off x="685800" y="2571750"/>
            <a:ext cx="6400800" cy="1314450"/>
          </a:xfrm>
        </p:spPr>
        <p:txBody>
          <a:bodyPr lIns="92075" tIns="46038" rIns="92075" bIns="46038" anchor="ctr"/>
          <a:lstStyle>
            <a:lvl1pPr marL="0" indent="0" algn="ctr">
              <a:buFont typeface="Wingdings" panose="05000000000000000000" pitchFamily="2" charset="2"/>
              <a:buNone/>
              <a:defRPr/>
            </a:lvl1pPr>
          </a:lstStyle>
          <a:p>
            <a:pPr lvl="0"/>
            <a:r>
              <a:rPr lang="zh-CN" altLang="en-US" noProof="0"/>
              <a:t>单击此处编辑母版副标题样式</a:t>
            </a:r>
          </a:p>
        </p:txBody>
      </p:sp>
      <p:sp>
        <p:nvSpPr>
          <p:cNvPr id="2055" name="Rectangle 7"/>
          <p:cNvSpPr>
            <a:spLocks noGrp="1" noChangeArrowheads="1"/>
          </p:cNvSpPr>
          <p:nvPr>
            <p:ph type="dt" sz="quarter" idx="2"/>
          </p:nvPr>
        </p:nvSpPr>
        <p:spPr/>
        <p:txBody>
          <a:bodyPr/>
          <a:lstStyle>
            <a:lvl1pPr>
              <a:defRPr/>
            </a:lvl1pPr>
          </a:lstStyle>
          <a:p>
            <a:endParaRPr lang="en-US" altLang="zh-CN">
              <a:solidFill>
                <a:srgbClr val="FFFFFF"/>
              </a:solidFill>
            </a:endParaRPr>
          </a:p>
        </p:txBody>
      </p:sp>
      <p:sp>
        <p:nvSpPr>
          <p:cNvPr id="2056" name="Rectangle 8"/>
          <p:cNvSpPr>
            <a:spLocks noGrp="1" noChangeArrowheads="1"/>
          </p:cNvSpPr>
          <p:nvPr>
            <p:ph type="ftr" sz="quarter" idx="3"/>
          </p:nvPr>
        </p:nvSpPr>
        <p:spPr/>
        <p:txBody>
          <a:bodyPr/>
          <a:lstStyle>
            <a:lvl1pPr>
              <a:defRPr/>
            </a:lvl1pPr>
          </a:lstStyle>
          <a:p>
            <a:endParaRPr lang="en-US" altLang="zh-CN">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E21DC9FF-B2E1-4F85-AC6A-91205F6B388B}"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457200"/>
            <a:ext cx="1943100" cy="41148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457200"/>
            <a:ext cx="5676900" cy="41148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6B72D9D2-D005-4925-A458-337008F52C8C}"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457200"/>
            <a:ext cx="7772400" cy="857250"/>
          </a:xfrm>
        </p:spPr>
        <p:txBody>
          <a:bodyPr/>
          <a:lstStyle/>
          <a:p>
            <a:r>
              <a:rPr lang="zh-CN" altLang="en-US"/>
              <a:t>单击此处编辑母版标题样式</a:t>
            </a:r>
          </a:p>
        </p:txBody>
      </p:sp>
      <p:sp>
        <p:nvSpPr>
          <p:cNvPr id="3" name="文本占位符 2"/>
          <p:cNvSpPr>
            <a:spLocks noGrp="1"/>
          </p:cNvSpPr>
          <p:nvPr>
            <p:ph type="body" sz="half" idx="1"/>
          </p:nvPr>
        </p:nvSpPr>
        <p:spPr>
          <a:xfrm>
            <a:off x="685800" y="1485900"/>
            <a:ext cx="3810000" cy="30861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485900"/>
            <a:ext cx="3810000" cy="14859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3086100"/>
            <a:ext cx="3810000" cy="14859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日期占位符 5"/>
          <p:cNvSpPr>
            <a:spLocks noGrp="1"/>
          </p:cNvSpPr>
          <p:nvPr>
            <p:ph type="dt" sz="half" idx="10"/>
          </p:nvPr>
        </p:nvSpPr>
        <p:spPr>
          <a:xfrm>
            <a:off x="685800" y="4686300"/>
            <a:ext cx="1905000" cy="342900"/>
          </a:xfrm>
        </p:spPr>
        <p:txBody>
          <a:bodyPr/>
          <a:lstStyle>
            <a:lvl1pPr>
              <a:defRPr/>
            </a:lvl1pPr>
          </a:lstStyle>
          <a:p>
            <a:endParaRPr lang="en-US" altLang="zh-CN">
              <a:solidFill>
                <a:srgbClr val="FFFFFF"/>
              </a:solidFill>
            </a:endParaRPr>
          </a:p>
        </p:txBody>
      </p:sp>
      <p:sp>
        <p:nvSpPr>
          <p:cNvPr id="7" name="页脚占位符 6"/>
          <p:cNvSpPr>
            <a:spLocks noGrp="1"/>
          </p:cNvSpPr>
          <p:nvPr>
            <p:ph type="ftr" sz="quarter" idx="11"/>
          </p:nvPr>
        </p:nvSpPr>
        <p:spPr>
          <a:xfrm>
            <a:off x="3124200" y="4686300"/>
            <a:ext cx="2895600" cy="342900"/>
          </a:xfrm>
        </p:spPr>
        <p:txBody>
          <a:bodyPr/>
          <a:lstStyle>
            <a:lvl1pPr>
              <a:defRPr/>
            </a:lvl1pPr>
          </a:lstStyle>
          <a:p>
            <a:endParaRPr lang="en-US" altLang="zh-CN">
              <a:solidFill>
                <a:srgbClr val="FFFFFF"/>
              </a:solidFill>
            </a:endParaRPr>
          </a:p>
        </p:txBody>
      </p:sp>
      <p:sp>
        <p:nvSpPr>
          <p:cNvPr id="8" name="灯片编号占位符 7"/>
          <p:cNvSpPr>
            <a:spLocks noGrp="1"/>
          </p:cNvSpPr>
          <p:nvPr>
            <p:ph type="sldNum" sz="quarter" idx="12"/>
          </p:nvPr>
        </p:nvSpPr>
        <p:spPr>
          <a:xfrm>
            <a:off x="6553200" y="4686300"/>
            <a:ext cx="1905000" cy="342900"/>
          </a:xfrm>
        </p:spPr>
        <p:txBody>
          <a:bodyPr/>
          <a:lstStyle>
            <a:lvl1pPr>
              <a:defRPr/>
            </a:lvl1pPr>
          </a:lstStyle>
          <a:p>
            <a:fld id="{14AB3DD0-D738-4149-BE91-5AD2089FCAD2}"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627534"/>
            <a:ext cx="9180511" cy="402927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defTabSz="-635" eaLnBrk="0" fontAlgn="ctr" hangingPunct="0">
              <a:spcBef>
                <a:spcPts val="0"/>
              </a:spcBef>
              <a:spcAft>
                <a:spcPts val="0"/>
              </a:spcAft>
              <a:buClr>
                <a:srgbClr val="FF0000"/>
              </a:buClr>
              <a:buSzPct val="70000"/>
              <a:tabLst>
                <a:tab pos="136525" algn="l"/>
              </a:tabLst>
            </a:pPr>
            <a:endParaRPr lang="zh-CN" altLang="en-US" sz="1050">
              <a:latin typeface="微软雅黑" panose="020B0503020204020204" pitchFamily="34" charset="-122"/>
              <a:ea typeface="微软雅黑" panose="020B0503020204020204" pitchFamily="34" charset="-122"/>
            </a:endParaRPr>
          </a:p>
        </p:txBody>
      </p:sp>
      <p:sp>
        <p:nvSpPr>
          <p:cNvPr id="7" name="矩形 6"/>
          <p:cNvSpPr/>
          <p:nvPr userDrawn="1"/>
        </p:nvSpPr>
        <p:spPr bwMode="auto">
          <a:xfrm>
            <a:off x="-6351" y="-10716"/>
            <a:ext cx="9186863" cy="653654"/>
          </a:xfrm>
          <a:prstGeom prst="rect">
            <a:avLst/>
          </a:prstGeom>
          <a:blipFill dpi="0" rotWithShape="1">
            <a:blip r:embed="rId2" cstate="email"/>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pic>
        <p:nvPicPr>
          <p:cNvPr id="8" name="图片 11" descr="png素材 (276).png"/>
          <p:cNvPicPr>
            <a:picLocks noChangeAspect="1"/>
          </p:cNvPicPr>
          <p:nvPr userDrawn="1"/>
        </p:nvPicPr>
        <p:blipFill>
          <a:blip r:embed="rId3" cstate="email"/>
          <a:srcRect/>
          <a:stretch>
            <a:fillRect/>
          </a:stretch>
        </p:blipFill>
        <p:spPr bwMode="auto">
          <a:xfrm>
            <a:off x="0" y="1991"/>
            <a:ext cx="785794" cy="589346"/>
          </a:xfrm>
          <a:prstGeom prst="rect">
            <a:avLst/>
          </a:prstGeom>
          <a:noFill/>
          <a:ln w="9525">
            <a:noFill/>
            <a:miter lim="800000"/>
            <a:headEnd/>
            <a:tailEnd/>
          </a:ln>
        </p:spPr>
      </p:pic>
      <p:sp>
        <p:nvSpPr>
          <p:cNvPr id="9" name="矩形 8"/>
          <p:cNvSpPr/>
          <p:nvPr userDrawn="1"/>
        </p:nvSpPr>
        <p:spPr bwMode="auto">
          <a:xfrm>
            <a:off x="4716016" y="249492"/>
            <a:ext cx="4420121" cy="311785"/>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defRPr/>
            </a:pPr>
            <a:r>
              <a:rPr lang="en-US" altLang="zh-CN" sz="1350" spc="300" dirty="0" smtClean="0">
                <a:solidFill>
                  <a:schemeClr val="bg1"/>
                </a:solidFill>
                <a:latin typeface="微软雅黑" panose="020B0503020204020204" pitchFamily="34" charset="-122"/>
                <a:ea typeface="微软雅黑" panose="020B0503020204020204" pitchFamily="34" charset="-122"/>
              </a:rPr>
              <a:t>『</a:t>
            </a:r>
            <a:r>
              <a:rPr lang="zh-CN" altLang="en-US" sz="1350" spc="300" dirty="0" smtClean="0">
                <a:solidFill>
                  <a:schemeClr val="bg1"/>
                </a:solidFill>
                <a:latin typeface="微软雅黑" panose="020B0503020204020204" pitchFamily="34" charset="-122"/>
                <a:ea typeface="微软雅黑" panose="020B0503020204020204" pitchFamily="34" charset="-122"/>
              </a:rPr>
              <a:t>第一</a:t>
            </a:r>
            <a:r>
              <a:rPr lang="en-US" altLang="zh-CN" sz="1350" spc="300" dirty="0" smtClean="0">
                <a:solidFill>
                  <a:schemeClr val="bg1"/>
                </a:solidFill>
                <a:latin typeface="Arial Unicode MS" pitchFamily="34" charset="-122"/>
                <a:ea typeface="Arial Unicode MS" pitchFamily="34" charset="-122"/>
                <a:cs typeface="Arial Unicode MS" pitchFamily="34" charset="-122"/>
              </a:rPr>
              <a:t>PPT</a:t>
            </a:r>
            <a:r>
              <a:rPr lang="en-US" altLang="zh-CN" sz="1350" spc="300" baseline="0" dirty="0" smtClean="0">
                <a:solidFill>
                  <a:schemeClr val="bg1"/>
                </a:solidFill>
                <a:latin typeface="微软雅黑" panose="020B0503020204020204" pitchFamily="34" charset="-122"/>
                <a:ea typeface="微软雅黑" panose="020B0503020204020204" pitchFamily="34" charset="-122"/>
              </a:rPr>
              <a:t>』—</a:t>
            </a:r>
            <a:r>
              <a:rPr lang="zh-CN" altLang="en-US" sz="1350" spc="300" baseline="0" dirty="0" smtClean="0">
                <a:solidFill>
                  <a:schemeClr val="bg1"/>
                </a:solidFill>
                <a:latin typeface="微软雅黑" panose="020B0503020204020204" pitchFamily="34" charset="-122"/>
                <a:ea typeface="微软雅黑" panose="020B0503020204020204" pitchFamily="34" charset="-122"/>
              </a:rPr>
              <a:t> </a:t>
            </a:r>
            <a:r>
              <a:rPr lang="en-US" altLang="zh-CN" sz="135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35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4531519"/>
            <a:ext cx="9188451" cy="611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pic>
        <p:nvPicPr>
          <p:cNvPr id="11" name="Picture 6"/>
          <p:cNvPicPr>
            <a:picLocks noChangeAspect="1" noChangeArrowheads="1"/>
          </p:cNvPicPr>
          <p:nvPr userDrawn="1"/>
        </p:nvPicPr>
        <p:blipFill>
          <a:blip r:embed="rId4"/>
          <a:srcRect/>
          <a:stretch>
            <a:fillRect/>
          </a:stretch>
        </p:blipFill>
        <p:spPr bwMode="auto">
          <a:xfrm flipH="1">
            <a:off x="3314578" y="4758914"/>
            <a:ext cx="5829300" cy="207169"/>
          </a:xfrm>
          <a:prstGeom prst="rect">
            <a:avLst/>
          </a:prstGeom>
          <a:noFill/>
          <a:ln w="9525">
            <a:noFill/>
            <a:miter lim="800000"/>
            <a:headEnd/>
            <a:tailEnd/>
          </a:ln>
        </p:spPr>
      </p:pic>
      <p:sp>
        <p:nvSpPr>
          <p:cNvPr id="12" name="TextBox 11"/>
          <p:cNvSpPr txBox="1"/>
          <p:nvPr userDrawn="1"/>
        </p:nvSpPr>
        <p:spPr bwMode="auto">
          <a:xfrm>
            <a:off x="3347864" y="4760302"/>
            <a:ext cx="5356225" cy="262890"/>
          </a:xfrm>
          <a:prstGeom prst="rect">
            <a:avLst/>
          </a:prstGeom>
          <a:noFill/>
        </p:spPr>
        <p:txBody>
          <a:bodyPr>
            <a:spAutoFit/>
          </a:bodyPr>
          <a:lstStyle/>
          <a:p>
            <a:pPr>
              <a:defRPr/>
            </a:pPr>
            <a:r>
              <a:rPr lang="zh-CN" altLang="en-US" sz="1050" spc="300" dirty="0" smtClean="0">
                <a:solidFill>
                  <a:schemeClr val="bg1"/>
                </a:solidFill>
                <a:latin typeface="微软雅黑" panose="020B0503020204020204" pitchFamily="34" charset="-122"/>
                <a:ea typeface="微软雅黑" panose="020B0503020204020204" pitchFamily="34" charset="-122"/>
              </a:rPr>
              <a:t>第一</a:t>
            </a:r>
            <a:r>
              <a:rPr lang="en-US" altLang="zh-CN" sz="1050" spc="300" dirty="0" smtClean="0">
                <a:solidFill>
                  <a:schemeClr val="bg1"/>
                </a:solidFill>
                <a:latin typeface="微软雅黑" panose="020B0503020204020204" pitchFamily="34" charset="-122"/>
                <a:ea typeface="微软雅黑" panose="020B0503020204020204" pitchFamily="34" charset="-122"/>
              </a:rPr>
              <a:t>PPT HTTP://WWW.1PPT.COM</a:t>
            </a:r>
            <a:endParaRPr lang="zh-CN" altLang="en-US" sz="1050" spc="300" dirty="0">
              <a:solidFill>
                <a:schemeClr val="bg1"/>
              </a:solidFill>
              <a:latin typeface="微软雅黑" panose="020B0503020204020204" pitchFamily="34" charset="-122"/>
              <a:ea typeface="微软雅黑" panose="020B0503020204020204" pitchFamily="34" charset="-122"/>
            </a:endParaRPr>
          </a:p>
        </p:txBody>
      </p:sp>
      <p:sp>
        <p:nvSpPr>
          <p:cNvPr id="13" name="Freeform 2670"/>
          <p:cNvSpPr>
            <a:spLocks noEditPoints="1"/>
          </p:cNvSpPr>
          <p:nvPr userDrawn="1"/>
        </p:nvSpPr>
        <p:spPr bwMode="auto">
          <a:xfrm>
            <a:off x="2786050" y="4704854"/>
            <a:ext cx="403225" cy="3048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ln>
        </p:spPr>
        <p:txBody>
          <a:bodyPr/>
          <a:lstStyle/>
          <a:p>
            <a:endParaRPr lang="zh-CN" altLang="en-US" sz="675"/>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fontAlgn="auto">
              <a:spcBef>
                <a:spcPts val="0"/>
              </a:spcBef>
              <a:spcAft>
                <a:spcPts val="0"/>
              </a:spcAft>
              <a:defRPr/>
            </a:lvl1pPr>
          </a:lstStyle>
          <a:p>
            <a:pPr>
              <a:defRPr/>
            </a:pPr>
            <a:fld id="{01BD5F6D-431B-4692-A440-3B7DBC2E7181}" type="datetime1">
              <a:rPr lang="en-US"/>
              <a:t>3/23/2017</a:t>
            </a:fld>
            <a:endParaRPr lang="zh-CN" altLang="en-US" sz="1800">
              <a:solidFill>
                <a:srgbClr val="000000"/>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fontAlgn="auto">
              <a:spcBef>
                <a:spcPts val="0"/>
              </a:spcBef>
              <a:spcAft>
                <a:spcPts val="0"/>
              </a:spcAft>
              <a:defRPr/>
            </a:lvl1pPr>
          </a:lstStyle>
          <a:p>
            <a:pPr>
              <a:defRPr/>
            </a:pPr>
            <a:fld id="{48F6E4FD-EBF6-4EB1-A66D-3AB6FC443C5E}" type="slidenum">
              <a:rPr lang="zh-CN" altLang="en-US"/>
              <a:t>‹#›</a:t>
            </a:fld>
            <a:endParaRPr lang="zh-CN" altLang="en-US" sz="1800">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fontAlgn="auto">
              <a:spcBef>
                <a:spcPts val="0"/>
              </a:spcBef>
              <a:spcAft>
                <a:spcPts val="0"/>
              </a:spcAft>
              <a:defRPr/>
            </a:lvl1pPr>
          </a:lstStyle>
          <a:p>
            <a:pPr>
              <a:defRPr/>
            </a:pPr>
            <a:fld id="{724B44E0-8B9B-4F1E-AD1B-447F3395D986}" type="datetime1">
              <a:rPr lang="en-US"/>
              <a:t>3/23/2017</a:t>
            </a:fld>
            <a:endParaRPr lang="zh-CN" altLang="en-US" sz="1800">
              <a:solidFill>
                <a:srgbClr val="000000"/>
              </a:solidFill>
            </a:endParaRPr>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fontAlgn="auto">
              <a:spcBef>
                <a:spcPts val="0"/>
              </a:spcBef>
              <a:spcAft>
                <a:spcPts val="0"/>
              </a:spcAft>
              <a:defRPr/>
            </a:lvl1pPr>
          </a:lstStyle>
          <a:p>
            <a:pPr>
              <a:defRPr/>
            </a:pPr>
            <a:fld id="{8214347A-BBBC-4F89-B4E4-653AFD53D748}" type="slidenum">
              <a:rPr lang="zh-CN" altLang="en-US"/>
              <a:t>‹#›</a:t>
            </a:fld>
            <a:endParaRPr lang="zh-CN" altLang="en-US" sz="1800">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fontAlgn="auto">
              <a:spcBef>
                <a:spcPts val="0"/>
              </a:spcBef>
              <a:spcAft>
                <a:spcPts val="0"/>
              </a:spcAft>
              <a:defRPr/>
            </a:lvl1pPr>
          </a:lstStyle>
          <a:p>
            <a:pPr>
              <a:defRPr/>
            </a:pPr>
            <a:fld id="{90D9E774-A622-4E00-B62C-C53FFFAE5651}" type="datetime1">
              <a:rPr lang="en-US"/>
              <a:t>3/23/2017</a:t>
            </a:fld>
            <a:endParaRPr lang="zh-CN" altLang="en-US" sz="1800">
              <a:solidFill>
                <a:srgbClr val="000000"/>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fontAlgn="auto">
              <a:spcBef>
                <a:spcPts val="0"/>
              </a:spcBef>
              <a:spcAft>
                <a:spcPts val="0"/>
              </a:spcAft>
              <a:defRPr/>
            </a:lvl1pPr>
          </a:lstStyle>
          <a:p>
            <a:pPr>
              <a:defRPr/>
            </a:pPr>
            <a:fld id="{8AC3764C-0B39-425C-82AA-763762C63AFB}" type="slidenum">
              <a:rPr lang="zh-CN" altLang="en-US"/>
              <a:t>‹#›</a:t>
            </a:fld>
            <a:endParaRPr lang="zh-CN" altLang="en-US" sz="1800">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fontAlgn="auto">
              <a:spcBef>
                <a:spcPts val="0"/>
              </a:spcBef>
              <a:spcAft>
                <a:spcPts val="0"/>
              </a:spcAft>
              <a:defRPr/>
            </a:lvl1pPr>
          </a:lstStyle>
          <a:p>
            <a:pPr>
              <a:defRPr/>
            </a:pPr>
            <a:fld id="{791DF82B-608F-487C-8DDC-244159EB9E02}" type="datetime1">
              <a:rPr lang="en-US"/>
              <a:t>3/23/2017</a:t>
            </a:fld>
            <a:endParaRPr lang="zh-CN" altLang="en-US" sz="1800">
              <a:solidFill>
                <a:srgbClr val="000000"/>
              </a:solidFill>
            </a:endParaRPr>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fontAlgn="auto">
              <a:spcBef>
                <a:spcPts val="0"/>
              </a:spcBef>
              <a:spcAft>
                <a:spcPts val="0"/>
              </a:spcAft>
              <a:defRPr/>
            </a:lvl1pPr>
          </a:lstStyle>
          <a:p>
            <a:pPr>
              <a:defRPr/>
            </a:pPr>
            <a:fld id="{CB1A2F27-B38A-4EE9-AC89-A3C1821A906D}" type="slidenum">
              <a:rPr lang="zh-CN" altLang="en-US"/>
              <a:t>‹#›</a:t>
            </a:fld>
            <a:endParaRPr lang="zh-CN" altLang="en-US" sz="1800">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fontAlgn="auto">
              <a:spcBef>
                <a:spcPts val="0"/>
              </a:spcBef>
              <a:spcAft>
                <a:spcPts val="0"/>
              </a:spcAft>
              <a:defRPr/>
            </a:lvl1pPr>
          </a:lstStyle>
          <a:p>
            <a:pPr>
              <a:defRPr/>
            </a:pPr>
            <a:fld id="{CC2CA2B1-7005-4EEB-988C-9B5A41224F11}" type="datetime1">
              <a:rPr lang="en-US"/>
              <a:t>3/23/2017</a:t>
            </a:fld>
            <a:endParaRPr lang="zh-CN" altLang="en-US" sz="1800">
              <a:solidFill>
                <a:srgbClr val="000000"/>
              </a:solidFill>
            </a:endParaRPr>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p:txBody>
          <a:bodyPr/>
          <a:lstStyle>
            <a:lvl1pPr fontAlgn="auto">
              <a:spcBef>
                <a:spcPts val="0"/>
              </a:spcBef>
              <a:spcAft>
                <a:spcPts val="0"/>
              </a:spcAft>
              <a:defRPr/>
            </a:lvl1pPr>
          </a:lstStyle>
          <a:p>
            <a:pPr>
              <a:defRPr/>
            </a:pPr>
            <a:fld id="{8777ADD4-A160-4A54-92E1-180676524EB4}" type="slidenum">
              <a:rPr lang="zh-CN" altLang="en-US"/>
              <a:t>‹#›</a:t>
            </a:fld>
            <a:endParaRPr lang="zh-CN" altLang="en-US" sz="1800">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fontAlgn="auto">
              <a:spcBef>
                <a:spcPts val="0"/>
              </a:spcBef>
              <a:spcAft>
                <a:spcPts val="0"/>
              </a:spcAft>
              <a:defRPr/>
            </a:lvl1pPr>
          </a:lstStyle>
          <a:p>
            <a:pPr>
              <a:defRPr/>
            </a:pPr>
            <a:fld id="{2DA253E7-5886-4AA8-83BF-CBA87860EA02}" type="datetime1">
              <a:rPr lang="en-US"/>
              <a:t>3/23/2017</a:t>
            </a:fld>
            <a:endParaRPr lang="zh-CN" altLang="en-US" sz="1800">
              <a:solidFill>
                <a:srgbClr val="000000"/>
              </a:solidFill>
            </a:endParaRPr>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p:txBody>
          <a:bodyPr/>
          <a:lstStyle>
            <a:lvl1pPr fontAlgn="auto">
              <a:spcBef>
                <a:spcPts val="0"/>
              </a:spcBef>
              <a:spcAft>
                <a:spcPts val="0"/>
              </a:spcAft>
              <a:defRPr/>
            </a:lvl1pPr>
          </a:lstStyle>
          <a:p>
            <a:pPr>
              <a:defRPr/>
            </a:pPr>
            <a:fld id="{34B045C0-D9C3-4528-B2D7-5D2E8F805EA8}" type="slidenum">
              <a:rPr lang="zh-CN" altLang="en-US"/>
              <a:t>‹#›</a:t>
            </a:fld>
            <a:endParaRPr lang="zh-CN" altLang="en-US" sz="1800">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fontAlgn="auto">
              <a:spcBef>
                <a:spcPts val="0"/>
              </a:spcBef>
              <a:spcAft>
                <a:spcPts val="0"/>
              </a:spcAft>
              <a:defRPr/>
            </a:lvl1pPr>
          </a:lstStyle>
          <a:p>
            <a:pPr>
              <a:defRPr/>
            </a:pPr>
            <a:fld id="{09000984-0278-4381-B63E-4E633F14D53D}" type="datetime1">
              <a:rPr lang="en-US"/>
              <a:t>3/23/2017</a:t>
            </a:fld>
            <a:endParaRPr lang="zh-CN" altLang="en-US" sz="1800">
              <a:solidFill>
                <a:srgbClr val="000000"/>
              </a:solidFill>
            </a:endParaRPr>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p:txBody>
          <a:bodyPr/>
          <a:lstStyle>
            <a:lvl1pPr fontAlgn="auto">
              <a:spcBef>
                <a:spcPts val="0"/>
              </a:spcBef>
              <a:spcAft>
                <a:spcPts val="0"/>
              </a:spcAft>
              <a:defRPr/>
            </a:lvl1pPr>
          </a:lstStyle>
          <a:p>
            <a:pPr>
              <a:defRPr/>
            </a:pPr>
            <a:fld id="{308B8FC5-814D-4347-ACA8-0D82E813C632}" type="slidenum">
              <a:rPr lang="zh-CN" altLang="en-US"/>
              <a:t>‹#›</a:t>
            </a:fld>
            <a:endParaRPr lang="zh-CN" altLang="en-US" sz="1800">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fontAlgn="auto">
              <a:spcBef>
                <a:spcPts val="0"/>
              </a:spcBef>
              <a:spcAft>
                <a:spcPts val="0"/>
              </a:spcAft>
              <a:defRPr/>
            </a:lvl1pPr>
          </a:lstStyle>
          <a:p>
            <a:pPr>
              <a:defRPr/>
            </a:pPr>
            <a:fld id="{B33FF90C-EA38-4BE2-BAA2-7A495D56F972}" type="datetime1">
              <a:rPr lang="en-US"/>
              <a:t>3/23/2017</a:t>
            </a:fld>
            <a:endParaRPr lang="zh-CN" altLang="en-US" sz="1800">
              <a:solidFill>
                <a:srgbClr val="000000"/>
              </a:solidFill>
            </a:endParaRPr>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fontAlgn="auto">
              <a:spcBef>
                <a:spcPts val="0"/>
              </a:spcBef>
              <a:spcAft>
                <a:spcPts val="0"/>
              </a:spcAft>
              <a:defRPr/>
            </a:lvl1pPr>
          </a:lstStyle>
          <a:p>
            <a:pPr>
              <a:defRPr/>
            </a:pPr>
            <a:fld id="{ABB6EB49-6720-4A85-96FD-29A0746DCCED}" type="slidenum">
              <a:rPr lang="zh-CN" altLang="en-US"/>
              <a:t>‹#›</a:t>
            </a:fld>
            <a:endParaRPr lang="zh-CN" altLang="en-US" sz="1800">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Calibri" panose="020F0502020204030204" pitchFamily="34" charset="0"/>
            </a:endParaRPr>
          </a:p>
        </p:txBody>
      </p:sp>
      <p:sp>
        <p:nvSpPr>
          <p:cNvPr id="4" name="文本占位符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fontAlgn="auto">
              <a:spcBef>
                <a:spcPts val="0"/>
              </a:spcBef>
              <a:spcAft>
                <a:spcPts val="0"/>
              </a:spcAft>
              <a:defRPr/>
            </a:lvl1pPr>
          </a:lstStyle>
          <a:p>
            <a:pPr>
              <a:defRPr/>
            </a:pPr>
            <a:fld id="{E71DEC74-B75E-423F-9E36-08EDCC111ED2}" type="datetime1">
              <a:rPr lang="en-US"/>
              <a:t>3/23/2017</a:t>
            </a:fld>
            <a:endParaRPr lang="zh-CN" altLang="en-US" sz="1800">
              <a:solidFill>
                <a:srgbClr val="000000"/>
              </a:solidFill>
            </a:endParaRPr>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p:txBody>
          <a:bodyPr/>
          <a:lstStyle>
            <a:lvl1pPr fontAlgn="auto">
              <a:spcBef>
                <a:spcPts val="0"/>
              </a:spcBef>
              <a:spcAft>
                <a:spcPts val="0"/>
              </a:spcAft>
              <a:defRPr/>
            </a:lvl1pPr>
          </a:lstStyle>
          <a:p>
            <a:pPr>
              <a:defRPr/>
            </a:pPr>
            <a:fld id="{FC1465B0-4254-4224-875F-845E7C1C8F3D}" type="slidenum">
              <a:rPr lang="zh-CN" altLang="en-US"/>
              <a:t>‹#›</a:t>
            </a:fld>
            <a:endParaRPr lang="zh-CN" altLang="en-US" sz="1800">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fontAlgn="auto">
              <a:spcBef>
                <a:spcPts val="0"/>
              </a:spcBef>
              <a:spcAft>
                <a:spcPts val="0"/>
              </a:spcAft>
              <a:defRPr/>
            </a:lvl1pPr>
          </a:lstStyle>
          <a:p>
            <a:pPr>
              <a:defRPr/>
            </a:pPr>
            <a:fld id="{5E152CAD-9030-42A4-A3EB-36E496527B1E}" type="datetime1">
              <a:rPr lang="en-US"/>
              <a:t>3/23/2017</a:t>
            </a:fld>
            <a:endParaRPr lang="zh-CN" altLang="en-US" sz="1800">
              <a:solidFill>
                <a:srgbClr val="000000"/>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fontAlgn="auto">
              <a:spcBef>
                <a:spcPts val="0"/>
              </a:spcBef>
              <a:spcAft>
                <a:spcPts val="0"/>
              </a:spcAft>
              <a:defRPr/>
            </a:lvl1pPr>
          </a:lstStyle>
          <a:p>
            <a:pPr>
              <a:defRPr/>
            </a:pPr>
            <a:fld id="{74D763A0-7F56-40A5-A058-C8BD60E34FBB}" type="slidenum">
              <a:rPr lang="zh-CN" altLang="en-US"/>
              <a:t>‹#›</a:t>
            </a:fld>
            <a:endParaRPr lang="zh-CN" altLang="en-US" sz="1800">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fontAlgn="auto">
              <a:spcBef>
                <a:spcPts val="0"/>
              </a:spcBef>
              <a:spcAft>
                <a:spcPts val="0"/>
              </a:spcAft>
              <a:defRPr/>
            </a:lvl1pPr>
          </a:lstStyle>
          <a:p>
            <a:pPr>
              <a:defRPr/>
            </a:pPr>
            <a:fld id="{D01E5466-8D47-413C-BAC9-05083C5F3186}" type="datetime1">
              <a:rPr lang="en-US"/>
              <a:t>3/23/2017</a:t>
            </a:fld>
            <a:endParaRPr lang="zh-CN" altLang="en-US" sz="1800">
              <a:solidFill>
                <a:srgbClr val="000000"/>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fontAlgn="auto">
              <a:spcBef>
                <a:spcPts val="0"/>
              </a:spcBef>
              <a:spcAft>
                <a:spcPts val="0"/>
              </a:spcAft>
              <a:defRPr/>
            </a:lvl1pPr>
          </a:lstStyle>
          <a:p>
            <a:pPr>
              <a:defRPr/>
            </a:pPr>
            <a:fld id="{FFAC4287-5CE3-4206-9FF3-9AB6F512BDD4}" type="slidenum">
              <a:rPr lang="zh-CN" altLang="en-US"/>
              <a:t>‹#›</a:t>
            </a:fld>
            <a:endParaRPr lang="zh-CN" altLang="en-US" sz="180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solidFill>
                <a:srgbClr val="FFFFFF"/>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FFFFFF"/>
              </a:solidFill>
            </a:endParaRPr>
          </a:p>
        </p:txBody>
      </p:sp>
      <p:sp>
        <p:nvSpPr>
          <p:cNvPr id="6" name="灯片编号占位符 5"/>
          <p:cNvSpPr>
            <a:spLocks noGrp="1"/>
          </p:cNvSpPr>
          <p:nvPr>
            <p:ph type="sldNum" sz="quarter" idx="12"/>
          </p:nvPr>
        </p:nvSpPr>
        <p:spPr/>
        <p:txBody>
          <a:bodyPr/>
          <a:lstStyle>
            <a:lvl1pPr>
              <a:defRPr/>
            </a:lvl1pPr>
          </a:lstStyle>
          <a:p>
            <a:fld id="{CCD10114-E023-4FD7-86D3-8F6C3410940D}"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F85CFE1F-C2EE-461D-9EB7-390EBF84F1DA}"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endParaRPr lang="en-US" altLang="zh-CN">
              <a:solidFill>
                <a:srgbClr val="FFFFFF"/>
              </a:solidFill>
            </a:endParaRPr>
          </a:p>
        </p:txBody>
      </p:sp>
      <p:sp>
        <p:nvSpPr>
          <p:cNvPr id="8" name="页脚占位符 7"/>
          <p:cNvSpPr>
            <a:spLocks noGrp="1"/>
          </p:cNvSpPr>
          <p:nvPr>
            <p:ph type="ftr" sz="quarter" idx="11"/>
          </p:nvPr>
        </p:nvSpPr>
        <p:spPr/>
        <p:txBody>
          <a:bodyPr/>
          <a:lstStyle>
            <a:lvl1pPr>
              <a:defRPr/>
            </a:lvl1pPr>
          </a:lstStyle>
          <a:p>
            <a:endParaRPr lang="en-US" altLang="zh-CN">
              <a:solidFill>
                <a:srgbClr val="FFFFFF"/>
              </a:solidFill>
            </a:endParaRPr>
          </a:p>
        </p:txBody>
      </p:sp>
      <p:sp>
        <p:nvSpPr>
          <p:cNvPr id="9" name="灯片编号占位符 8"/>
          <p:cNvSpPr>
            <a:spLocks noGrp="1"/>
          </p:cNvSpPr>
          <p:nvPr>
            <p:ph type="sldNum" sz="quarter" idx="12"/>
          </p:nvPr>
        </p:nvSpPr>
        <p:spPr/>
        <p:txBody>
          <a:bodyPr/>
          <a:lstStyle>
            <a:lvl1pPr>
              <a:defRPr/>
            </a:lvl1pPr>
          </a:lstStyle>
          <a:p>
            <a:fld id="{69D2B05B-EF32-49FB-BEF5-D00B27B9DE17}"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endParaRPr lang="en-US" altLang="zh-CN">
              <a:solidFill>
                <a:srgbClr val="FFFFFF"/>
              </a:solidFill>
            </a:endParaRPr>
          </a:p>
        </p:txBody>
      </p:sp>
      <p:sp>
        <p:nvSpPr>
          <p:cNvPr id="4" name="页脚占位符 3"/>
          <p:cNvSpPr>
            <a:spLocks noGrp="1"/>
          </p:cNvSpPr>
          <p:nvPr>
            <p:ph type="ftr" sz="quarter" idx="11"/>
          </p:nvPr>
        </p:nvSpPr>
        <p:spPr/>
        <p:txBody>
          <a:bodyPr/>
          <a:lstStyle>
            <a:lvl1pPr>
              <a:defRPr/>
            </a:lvl1pPr>
          </a:lstStyle>
          <a:p>
            <a:endParaRPr lang="en-US" altLang="zh-CN">
              <a:solidFill>
                <a:srgbClr val="FFFFFF"/>
              </a:solidFill>
            </a:endParaRPr>
          </a:p>
        </p:txBody>
      </p:sp>
      <p:sp>
        <p:nvSpPr>
          <p:cNvPr id="5" name="灯片编号占位符 4"/>
          <p:cNvSpPr>
            <a:spLocks noGrp="1"/>
          </p:cNvSpPr>
          <p:nvPr>
            <p:ph type="sldNum" sz="quarter" idx="12"/>
          </p:nvPr>
        </p:nvSpPr>
        <p:spPr/>
        <p:txBody>
          <a:bodyPr/>
          <a:lstStyle>
            <a:lvl1pPr>
              <a:defRPr/>
            </a:lvl1pPr>
          </a:lstStyle>
          <a:p>
            <a:fld id="{B41DC42E-2B1C-4CA9-AA08-0FE1BA79509A}"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solidFill>
                <a:srgbClr val="FFFFFF"/>
              </a:solidFill>
            </a:endParaRPr>
          </a:p>
        </p:txBody>
      </p:sp>
      <p:sp>
        <p:nvSpPr>
          <p:cNvPr id="3" name="页脚占位符 2"/>
          <p:cNvSpPr>
            <a:spLocks noGrp="1"/>
          </p:cNvSpPr>
          <p:nvPr>
            <p:ph type="ftr" sz="quarter" idx="11"/>
          </p:nvPr>
        </p:nvSpPr>
        <p:spPr/>
        <p:txBody>
          <a:bodyPr/>
          <a:lstStyle>
            <a:lvl1pPr>
              <a:defRPr/>
            </a:lvl1pPr>
          </a:lstStyle>
          <a:p>
            <a:endParaRPr lang="en-US" altLang="zh-CN">
              <a:solidFill>
                <a:srgbClr val="FFFFFF"/>
              </a:solidFill>
            </a:endParaRPr>
          </a:p>
        </p:txBody>
      </p:sp>
      <p:sp>
        <p:nvSpPr>
          <p:cNvPr id="4" name="灯片编号占位符 3"/>
          <p:cNvSpPr>
            <a:spLocks noGrp="1"/>
          </p:cNvSpPr>
          <p:nvPr>
            <p:ph type="sldNum" sz="quarter" idx="12"/>
          </p:nvPr>
        </p:nvSpPr>
        <p:spPr/>
        <p:txBody>
          <a:bodyPr/>
          <a:lstStyle>
            <a:lvl1pPr>
              <a:defRPr/>
            </a:lvl1pPr>
          </a:lstStyle>
          <a:p>
            <a:fld id="{CF4111CE-2F08-4F09-B83B-63B38E8066FF}"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814A8D7A-A86A-41F7-B6F0-A03A976525D4}"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solidFill>
                <a:srgbClr val="FFFFFF"/>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FFFFFF"/>
              </a:solidFill>
            </a:endParaRPr>
          </a:p>
        </p:txBody>
      </p:sp>
      <p:sp>
        <p:nvSpPr>
          <p:cNvPr id="7" name="灯片编号占位符 6"/>
          <p:cNvSpPr>
            <a:spLocks noGrp="1"/>
          </p:cNvSpPr>
          <p:nvPr>
            <p:ph type="sldNum" sz="quarter" idx="12"/>
          </p:nvPr>
        </p:nvSpPr>
        <p:spPr/>
        <p:txBody>
          <a:bodyPr/>
          <a:lstStyle>
            <a:lvl1pPr>
              <a:defRPr/>
            </a:lvl1pPr>
          </a:lstStyle>
          <a:p>
            <a:fld id="{C9DD6436-9DC5-4D3C-8A6F-CA7F0B5055D9}" type="slidenum">
              <a:rPr lang="zh-CN" altLang="en-US">
                <a:solidFill>
                  <a:srgbClr val="FFFFFF"/>
                </a:solidFill>
              </a:rPr>
              <a:t>‹#›</a:t>
            </a:fld>
            <a:endParaRPr lang="en-US" altLang="zh-CN">
              <a:solidFill>
                <a:srgbClr val="FFFFFF"/>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4.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tx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title"/>
          </p:nvPr>
        </p:nvSpPr>
        <p:spPr bwMode="auto">
          <a:xfrm>
            <a:off x="685800" y="457200"/>
            <a:ext cx="77724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lstStyle/>
          <a:p>
            <a:pPr lvl="0"/>
            <a:r>
              <a:rPr lang="zh-CN" altLang="en-US"/>
              <a:t>单击此处编辑母版标题样式</a:t>
            </a:r>
          </a:p>
        </p:txBody>
      </p:sp>
      <p:sp>
        <p:nvSpPr>
          <p:cNvPr id="1030" name="Rectangle 6"/>
          <p:cNvSpPr>
            <a:spLocks noGrp="1" noChangeArrowheads="1"/>
          </p:cNvSpPr>
          <p:nvPr>
            <p:ph type="dt" sz="half" idx="2"/>
          </p:nvPr>
        </p:nvSpPr>
        <p:spPr bwMode="auto">
          <a:xfrm>
            <a:off x="685800" y="468630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lstStyle>
            <a:lvl1pPr>
              <a:defRPr sz="1400" i="0"/>
            </a:lvl1pPr>
          </a:lstStyle>
          <a:p>
            <a:pPr fontAlgn="base">
              <a:spcBef>
                <a:spcPct val="0"/>
              </a:spcBef>
              <a:spcAft>
                <a:spcPct val="0"/>
              </a:spcAft>
              <a:buFont typeface="Arial" panose="020B0604020202020204" pitchFamily="34" charset="0"/>
              <a:buNone/>
            </a:pPr>
            <a:endParaRPr lang="en-US" altLang="zh-CN">
              <a:solidFill>
                <a:srgbClr val="FFFFFF"/>
              </a:solidFill>
            </a:endParaRPr>
          </a:p>
        </p:txBody>
      </p:sp>
      <p:sp>
        <p:nvSpPr>
          <p:cNvPr id="1031" name="Rectangle 7"/>
          <p:cNvSpPr>
            <a:spLocks noGrp="1" noChangeArrowheads="1"/>
          </p:cNvSpPr>
          <p:nvPr>
            <p:ph type="ftr" sz="quarter" idx="3"/>
          </p:nvPr>
        </p:nvSpPr>
        <p:spPr bwMode="auto">
          <a:xfrm>
            <a:off x="3124200" y="468630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lstStyle>
            <a:lvl1pPr algn="ctr">
              <a:defRPr sz="1400" i="0"/>
            </a:lvl1pPr>
          </a:lstStyle>
          <a:p>
            <a:pPr fontAlgn="base">
              <a:spcBef>
                <a:spcPct val="0"/>
              </a:spcBef>
              <a:spcAft>
                <a:spcPct val="0"/>
              </a:spcAft>
              <a:buFont typeface="Arial" panose="020B0604020202020204" pitchFamily="34" charset="0"/>
              <a:buNone/>
            </a:pPr>
            <a:endParaRPr lang="en-US" altLang="zh-CN">
              <a:solidFill>
                <a:srgbClr val="FFFFFF"/>
              </a:solidFill>
            </a:endParaRPr>
          </a:p>
        </p:txBody>
      </p:sp>
      <p:sp>
        <p:nvSpPr>
          <p:cNvPr id="1032" name="Rectangle 8"/>
          <p:cNvSpPr>
            <a:spLocks noGrp="1" noChangeArrowheads="1"/>
          </p:cNvSpPr>
          <p:nvPr>
            <p:ph type="sldNum" sz="quarter" idx="4"/>
          </p:nvPr>
        </p:nvSpPr>
        <p:spPr bwMode="auto">
          <a:xfrm>
            <a:off x="6553200" y="468630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lstStyle>
            <a:lvl1pPr algn="r">
              <a:defRPr sz="1400" i="0"/>
            </a:lvl1pPr>
          </a:lstStyle>
          <a:p>
            <a:pPr fontAlgn="base">
              <a:spcBef>
                <a:spcPct val="0"/>
              </a:spcBef>
              <a:spcAft>
                <a:spcPct val="0"/>
              </a:spcAft>
              <a:buFont typeface="Arial" panose="020B0604020202020204" pitchFamily="34" charset="0"/>
              <a:buNone/>
            </a:pPr>
            <a:fld id="{280D82EB-9982-4B5A-8A37-1FF013EDFA10}" type="slidenum">
              <a:rPr lang="zh-CN" altLang="en-US">
                <a:solidFill>
                  <a:srgbClr val="FFFFFF"/>
                </a:solidFill>
              </a:rPr>
              <a:t>‹#›</a:t>
            </a:fld>
            <a:endParaRPr lang="en-US" altLang="zh-CN">
              <a:solidFill>
                <a:srgbClr val="FFFFFF"/>
              </a:solidFill>
            </a:endParaRPr>
          </a:p>
        </p:txBody>
      </p:sp>
      <p:sp>
        <p:nvSpPr>
          <p:cNvPr id="1033" name="Rectangle 9"/>
          <p:cNvSpPr>
            <a:spLocks noGrp="1" noChangeArrowheads="1"/>
          </p:cNvSpPr>
          <p:nvPr>
            <p:ph type="body" idx="1"/>
          </p:nvPr>
        </p:nvSpPr>
        <p:spPr bwMode="auto">
          <a:xfrm>
            <a:off x="685800" y="14859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accent2"/>
        </a:buClr>
        <a:buSzPct val="80000"/>
        <a:buFont typeface="Wingdings" panose="05000000000000000000"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ea typeface="+mn-ea"/>
        </a:defRPr>
      </a:lvl2pPr>
      <a:lvl3pPr marL="1143000" indent="-228600" algn="l" rtl="0" fontAlgn="base">
        <a:spcBef>
          <a:spcPct val="20000"/>
        </a:spcBef>
        <a:spcAft>
          <a:spcPct val="0"/>
        </a:spcAft>
        <a:buClr>
          <a:schemeClr val="accent2"/>
        </a:buClr>
        <a:buSzPct val="80000"/>
        <a:buFont typeface="Wingdings" panose="05000000000000000000" pitchFamily="2" charset="2"/>
        <a:buChar char="l"/>
        <a:defRPr sz="2400">
          <a:solidFill>
            <a:schemeClr val="tx1"/>
          </a:solidFill>
          <a:latin typeface="+mn-lt"/>
          <a:ea typeface="+mn-ea"/>
        </a:defRPr>
      </a:lvl3pPr>
      <a:lvl4pPr marL="1600200" indent="-228600" algn="l" rtl="0" fontAlgn="base">
        <a:spcBef>
          <a:spcPct val="20000"/>
        </a:spcBef>
        <a:spcAft>
          <a:spcPct val="0"/>
        </a:spcAft>
        <a:buClr>
          <a:schemeClr val="accent2"/>
        </a:buClr>
        <a:buFont typeface="Wingdings" panose="05000000000000000000" pitchFamily="2" charset="2"/>
        <a:buChar char="–"/>
        <a:defRPr sz="2000">
          <a:solidFill>
            <a:schemeClr val="tx1"/>
          </a:solidFill>
          <a:latin typeface="+mn-lt"/>
          <a:ea typeface="+mn-ea"/>
        </a:defRPr>
      </a:lvl4pPr>
      <a:lvl5pPr marL="2057400" indent="-228600" algn="l" rtl="0" fontAlgn="base">
        <a:spcBef>
          <a:spcPct val="20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14600" indent="-228600" algn="l" rtl="0" fontAlgn="base">
        <a:spcBef>
          <a:spcPct val="20000"/>
        </a:spcBef>
        <a:spcAft>
          <a:spcPct val="0"/>
        </a:spcAft>
        <a:buClr>
          <a:schemeClr val="accent2"/>
        </a:buClr>
        <a:buFont typeface="Wingdings" panose="05000000000000000000" pitchFamily="2" charset="2"/>
        <a:buChar char="•"/>
        <a:defRPr sz="2000">
          <a:solidFill>
            <a:schemeClr val="tx1"/>
          </a:solidFill>
          <a:latin typeface="+mn-lt"/>
          <a:ea typeface="+mn-ea"/>
        </a:defRPr>
      </a:lvl6pPr>
      <a:lvl7pPr marL="2971800" indent="-228600" algn="l" rtl="0" fontAlgn="base">
        <a:spcBef>
          <a:spcPct val="20000"/>
        </a:spcBef>
        <a:spcAft>
          <a:spcPct val="0"/>
        </a:spcAft>
        <a:buClr>
          <a:schemeClr val="accent2"/>
        </a:buClr>
        <a:buFont typeface="Wingdings" panose="05000000000000000000" pitchFamily="2" charset="2"/>
        <a:buChar char="•"/>
        <a:defRPr sz="2000">
          <a:solidFill>
            <a:schemeClr val="tx1"/>
          </a:solidFill>
          <a:latin typeface="+mn-lt"/>
          <a:ea typeface="+mn-ea"/>
        </a:defRPr>
      </a:lvl7pPr>
      <a:lvl8pPr marL="3429000" indent="-228600" algn="l" rtl="0" fontAlgn="base">
        <a:spcBef>
          <a:spcPct val="20000"/>
        </a:spcBef>
        <a:spcAft>
          <a:spcPct val="0"/>
        </a:spcAft>
        <a:buClr>
          <a:schemeClr val="accent2"/>
        </a:buClr>
        <a:buFont typeface="Wingdings" panose="05000000000000000000" pitchFamily="2" charset="2"/>
        <a:buChar char="•"/>
        <a:defRPr sz="2000">
          <a:solidFill>
            <a:schemeClr val="tx1"/>
          </a:solidFill>
          <a:latin typeface="+mn-lt"/>
          <a:ea typeface="+mn-ea"/>
        </a:defRPr>
      </a:lvl8pPr>
      <a:lvl9pPr marL="3886200" indent="-228600" algn="l" rtl="0" fontAlgn="base">
        <a:spcBef>
          <a:spcPct val="20000"/>
        </a:spcBef>
        <a:spcAft>
          <a:spcPct val="0"/>
        </a:spcAft>
        <a:buClr>
          <a:schemeClr val="accent2"/>
        </a:buClr>
        <a:buFont typeface="Wingdings" panose="05000000000000000000"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标题占位符 1"/>
          <p:cNvSpPr>
            <a:spLocks noGrp="1" noChangeArrowheads="1"/>
          </p:cNvSpPr>
          <p:nvPr>
            <p:ph type="title" idx="4294967295"/>
          </p:nvPr>
        </p:nvSpPr>
        <p:spPr bwMode="auto">
          <a:xfrm>
            <a:off x="457200" y="205979"/>
            <a:ext cx="8229600" cy="857250"/>
          </a:xfrm>
          <a:prstGeom prst="rect">
            <a:avLst/>
          </a:prstGeom>
          <a:noFill/>
          <a:ln w="9525">
            <a:noFill/>
            <a:miter lim="800000"/>
          </a:ln>
        </p:spPr>
        <p:txBody>
          <a:bodyPr vert="horz" wrap="square" lIns="91440" tIns="45720" rIns="91440" bIns="45720" numCol="1" anchor="ctr" anchorCtr="0" compatLnSpc="1"/>
          <a:lstStyle/>
          <a:p>
            <a:pPr lvl="0"/>
            <a:r>
              <a:rPr lang="zh-CN" altLang="en-US">
                <a:sym typeface="Calibri" panose="020F0502020204030204" pitchFamily="34" charset="0"/>
              </a:rPr>
              <a:t>单击此处编辑母版标题样式</a:t>
            </a:r>
          </a:p>
        </p:txBody>
      </p:sp>
      <p:sp>
        <p:nvSpPr>
          <p:cNvPr id="12291" name="文本占位符 2"/>
          <p:cNvSpPr>
            <a:spLocks noGrp="1" noChangeArrowheads="1"/>
          </p:cNvSpPr>
          <p:nvPr>
            <p:ph type="body" idx="1"/>
          </p:nvPr>
        </p:nvSpPr>
        <p:spPr bwMode="auto">
          <a:xfrm>
            <a:off x="457200" y="1200151"/>
            <a:ext cx="8229600" cy="3394472"/>
          </a:xfrm>
          <a:prstGeom prst="rect">
            <a:avLst/>
          </a:prstGeom>
          <a:noFill/>
          <a:ln w="9525">
            <a:noFill/>
            <a:miter lim="800000"/>
          </a:ln>
        </p:spPr>
        <p:txBody>
          <a:bodyPr vert="horz" wrap="square" lIns="91440" tIns="45720" rIns="91440" bIns="45720" numCol="1" anchor="t" anchorCtr="0" compatLnSpc="1"/>
          <a:lstStyle/>
          <a:p>
            <a:pPr lvl="0"/>
            <a:r>
              <a:rPr lang="zh-CN" altLang="en-US">
                <a:sym typeface="Calibri" panose="020F0502020204030204" pitchFamily="34" charset="0"/>
              </a:rPr>
              <a:t>单击此处编辑母版文本样式</a:t>
            </a:r>
          </a:p>
          <a:p>
            <a:pPr lvl="1"/>
            <a:r>
              <a:rPr lang="zh-CN" altLang="en-US">
                <a:sym typeface="Calibri" panose="020F0502020204030204" pitchFamily="34" charset="0"/>
              </a:rPr>
              <a:t>第二级</a:t>
            </a:r>
          </a:p>
          <a:p>
            <a:pPr lvl="2"/>
            <a:r>
              <a:rPr lang="zh-CN" altLang="en-US">
                <a:sym typeface="Calibri" panose="020F0502020204030204" pitchFamily="34" charset="0"/>
              </a:rPr>
              <a:t>第三级</a:t>
            </a:r>
          </a:p>
          <a:p>
            <a:pPr lvl="3"/>
            <a:r>
              <a:rPr lang="zh-CN" altLang="en-US">
                <a:sym typeface="Calibri" panose="020F0502020204030204" pitchFamily="34" charset="0"/>
              </a:rPr>
              <a:t>第四级</a:t>
            </a:r>
          </a:p>
          <a:p>
            <a:pPr lvl="4"/>
            <a:r>
              <a:rPr lang="zh-CN" altLang="en-US">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457200" y="4767264"/>
            <a:ext cx="2133600" cy="273844"/>
          </a:xfrm>
          <a:prstGeom prst="rect">
            <a:avLst/>
          </a:prstGeom>
          <a:noFill/>
          <a:ln w="9525">
            <a:noFill/>
            <a:miter lim="800000"/>
          </a:ln>
        </p:spPr>
        <p:txBody>
          <a:bodyPr vert="horz" wrap="square" lIns="91440" tIns="45720" rIns="91440" bIns="45720" numCol="1" anchor="ctr" anchorCtr="0" compatLnSpc="1"/>
          <a:lstStyle>
            <a:lvl1pPr>
              <a:buFont typeface="Arial" panose="020B0604020202020204" pitchFamily="34" charset="0"/>
              <a:buNone/>
              <a:defRPr sz="1200" b="0">
                <a:solidFill>
                  <a:srgbClr val="898989"/>
                </a:solidFill>
                <a:latin typeface="Arial" panose="020B0604020202020204" pitchFamily="34" charset="0"/>
                <a:ea typeface="宋体" panose="02010600030101010101" pitchFamily="2" charset="-122"/>
              </a:defRPr>
            </a:lvl1pPr>
          </a:lstStyle>
          <a:p>
            <a:pPr fontAlgn="base">
              <a:spcBef>
                <a:spcPct val="0"/>
              </a:spcBef>
              <a:spcAft>
                <a:spcPct val="0"/>
              </a:spcAft>
              <a:defRPr/>
            </a:pPr>
            <a:fld id="{72290F5D-1DDD-4C3E-AABB-5E934D122003}" type="datetime1">
              <a:rPr lang="en-US"/>
              <a:t>3/23/2017</a:t>
            </a:fld>
            <a:endParaRPr lang="zh-CN" altLang="en-US"/>
          </a:p>
        </p:txBody>
      </p:sp>
      <p:sp>
        <p:nvSpPr>
          <p:cNvPr id="1029" name="页脚占位符 4"/>
          <p:cNvSpPr>
            <a:spLocks noGrp="1" noChangeArrowheads="1"/>
          </p:cNvSpPr>
          <p:nvPr>
            <p:ph type="ftr" sz="quarter" idx="3"/>
          </p:nvPr>
        </p:nvSpPr>
        <p:spPr bwMode="auto">
          <a:xfrm>
            <a:off x="3124200" y="4767264"/>
            <a:ext cx="2895600" cy="273844"/>
          </a:xfrm>
          <a:prstGeom prst="rect">
            <a:avLst/>
          </a:prstGeom>
          <a:noFill/>
          <a:ln w="9525">
            <a:noFill/>
            <a:miter lim="800000"/>
          </a:ln>
        </p:spPr>
        <p:txBody>
          <a:bodyPr vert="horz" wrap="square" lIns="91440" tIns="45720" rIns="91440" bIns="45720" numCol="1" anchor="ctr" anchorCtr="0" compatLnSpc="1"/>
          <a:lstStyle>
            <a:lvl1pPr algn="ctr">
              <a:buFont typeface="Arial" panose="020B0604020202020204" pitchFamily="34" charset="0"/>
              <a:buNone/>
              <a:defRPr sz="1200">
                <a:solidFill>
                  <a:srgbClr val="898989"/>
                </a:solidFill>
              </a:defRPr>
            </a:lvl1pPr>
          </a:lstStyle>
          <a:p>
            <a:pPr fontAlgn="base">
              <a:spcBef>
                <a:spcPct val="0"/>
              </a:spcBef>
              <a:spcAft>
                <a:spcPct val="0"/>
              </a:spcAft>
              <a:defRPr/>
            </a:pPr>
            <a:endParaRPr lang="en-US" altLang="zh-CN">
              <a:latin typeface="Arial" panose="020B0604020202020204" pitchFamily="34" charset="0"/>
            </a:endParaRPr>
          </a:p>
        </p:txBody>
      </p:sp>
      <p:sp>
        <p:nvSpPr>
          <p:cNvPr id="1030" name="灯片编号占位符 5"/>
          <p:cNvSpPr>
            <a:spLocks noGrp="1" noChangeArrowheads="1"/>
          </p:cNvSpPr>
          <p:nvPr>
            <p:ph type="sldNum" sz="quarter" idx="4"/>
          </p:nvPr>
        </p:nvSpPr>
        <p:spPr bwMode="auto">
          <a:xfrm>
            <a:off x="6553200" y="4767264"/>
            <a:ext cx="2133600" cy="273844"/>
          </a:xfrm>
          <a:prstGeom prst="rect">
            <a:avLst/>
          </a:prstGeom>
          <a:noFill/>
          <a:ln w="9525">
            <a:noFill/>
            <a:miter lim="800000"/>
          </a:ln>
        </p:spPr>
        <p:txBody>
          <a:bodyPr vert="horz" wrap="square" lIns="91440" tIns="45720" rIns="91440" bIns="45720" numCol="1" anchor="ctr" anchorCtr="0" compatLnSpc="1"/>
          <a:lstStyle>
            <a:lvl1pPr algn="r">
              <a:buFont typeface="Arial" panose="020B0604020202020204" pitchFamily="34" charset="0"/>
              <a:buNone/>
              <a:defRPr sz="1200" b="0">
                <a:solidFill>
                  <a:srgbClr val="898989"/>
                </a:solidFill>
                <a:latin typeface="Arial" panose="020B0604020202020204" pitchFamily="34" charset="0"/>
                <a:ea typeface="宋体" panose="02010600030101010101" pitchFamily="2" charset="-122"/>
              </a:defRPr>
            </a:lvl1pPr>
          </a:lstStyle>
          <a:p>
            <a:pPr fontAlgn="base">
              <a:spcBef>
                <a:spcPct val="0"/>
              </a:spcBef>
              <a:spcAft>
                <a:spcPct val="0"/>
              </a:spcAft>
              <a:defRPr/>
            </a:pPr>
            <a:fld id="{F2102CB7-5BB1-4016-868A-283B7EF97FCF}"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anose="020F0502020204030204" pitchFamily="34" charset="0"/>
        </a:defRPr>
      </a:lvl1pPr>
      <a:lvl2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13716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18288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22860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27432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 y="-20538"/>
            <a:ext cx="9143245" cy="2925839"/>
          </a:xfrm>
          <a:prstGeom prst="rect">
            <a:avLst/>
          </a:prstGeom>
        </p:spPr>
      </p:pic>
      <p:sp>
        <p:nvSpPr>
          <p:cNvPr id="4098" name="Rectangle 2"/>
          <p:cNvSpPr>
            <a:spLocks noGrp="1" noChangeArrowheads="1"/>
          </p:cNvSpPr>
          <p:nvPr>
            <p:ph type="ctrTitle"/>
          </p:nvPr>
        </p:nvSpPr>
        <p:spPr>
          <a:xfrm>
            <a:off x="324669" y="2715947"/>
            <a:ext cx="8496300" cy="1079897"/>
          </a:xfrm>
        </p:spPr>
        <p:txBody>
          <a:bodyPr/>
          <a:lstStyle/>
          <a:p>
            <a:pPr>
              <a:lnSpc>
                <a:spcPct val="120000"/>
              </a:lnSpc>
            </a:pPr>
            <a:r>
              <a:rPr lang="zh-CN" altLang="en-US" sz="3600" b="1" dirty="0">
                <a:solidFill>
                  <a:schemeClr val="tx1"/>
                </a:solidFill>
                <a:latin typeface="微软雅黑" panose="020B0503020204020204" pitchFamily="34" charset="-122"/>
                <a:ea typeface="微软雅黑" panose="020B0503020204020204" pitchFamily="34" charset="-122"/>
              </a:rPr>
              <a:t>学院讲课（座）、评审、</a:t>
            </a:r>
            <a:r>
              <a:rPr lang="zh-CN" altLang="en-US" sz="3600" b="1" dirty="0" smtClean="0">
                <a:solidFill>
                  <a:schemeClr val="tx1"/>
                </a:solidFill>
                <a:latin typeface="微软雅黑" panose="020B0503020204020204" pitchFamily="34" charset="-122"/>
                <a:ea typeface="微软雅黑" panose="020B0503020204020204" pitchFamily="34" charset="-122"/>
              </a:rPr>
              <a:t>审稿等</a:t>
            </a:r>
            <a:r>
              <a:rPr lang="zh-CN" altLang="en-US" sz="3600" b="1" dirty="0">
                <a:solidFill>
                  <a:schemeClr val="tx1"/>
                </a:solidFill>
                <a:latin typeface="微软雅黑" panose="020B0503020204020204" pitchFamily="34" charset="-122"/>
                <a:ea typeface="微软雅黑" panose="020B0503020204020204" pitchFamily="34" charset="-122"/>
              </a:rPr>
              <a:t/>
            </a:r>
            <a:br>
              <a:rPr lang="zh-CN" altLang="en-US" sz="3600" b="1" dirty="0">
                <a:solidFill>
                  <a:schemeClr val="tx1"/>
                </a:solidFill>
                <a:latin typeface="微软雅黑" panose="020B0503020204020204" pitchFamily="34" charset="-122"/>
                <a:ea typeface="微软雅黑" panose="020B0503020204020204" pitchFamily="34" charset="-122"/>
              </a:rPr>
            </a:br>
            <a:r>
              <a:rPr lang="zh-CN" altLang="en-US" sz="3600" b="1" dirty="0">
                <a:solidFill>
                  <a:schemeClr val="tx1"/>
                </a:solidFill>
                <a:latin typeface="微软雅黑" panose="020B0503020204020204" pitchFamily="34" charset="-122"/>
                <a:ea typeface="微软雅黑" panose="020B0503020204020204" pitchFamily="34" charset="-122"/>
              </a:rPr>
              <a:t>劳务报酬费用支付管理办法解读</a:t>
            </a:r>
            <a:r>
              <a:rPr lang="zh-CN" altLang="en-US" sz="4800" b="1" dirty="0">
                <a:solidFill>
                  <a:schemeClr val="tx1"/>
                </a:solidFill>
                <a:latin typeface="微软雅黑" panose="020B0503020204020204" pitchFamily="34" charset="-122"/>
                <a:ea typeface="微软雅黑" panose="020B0503020204020204" pitchFamily="34" charset="-122"/>
              </a:rPr>
              <a:t/>
            </a:r>
            <a:br>
              <a:rPr lang="zh-CN" altLang="en-US" sz="4800" b="1" dirty="0">
                <a:solidFill>
                  <a:schemeClr val="tx1"/>
                </a:solidFill>
                <a:latin typeface="微软雅黑" panose="020B0503020204020204" pitchFamily="34" charset="-122"/>
                <a:ea typeface="微软雅黑" panose="020B0503020204020204" pitchFamily="34" charset="-122"/>
              </a:rPr>
            </a:b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4099" name="Rectangle 3"/>
          <p:cNvSpPr>
            <a:spLocks noGrp="1" noChangeArrowheads="1"/>
          </p:cNvSpPr>
          <p:nvPr>
            <p:ph type="subTitle" idx="1"/>
          </p:nvPr>
        </p:nvSpPr>
        <p:spPr>
          <a:xfrm>
            <a:off x="2627784" y="3867645"/>
            <a:ext cx="6965950" cy="720329"/>
          </a:xfrm>
        </p:spPr>
        <p:txBody>
          <a:bodyPr/>
          <a:lstStyle/>
          <a:p>
            <a:r>
              <a:rPr lang="zh-CN" altLang="en-US" sz="2800" b="1" dirty="0">
                <a:latin typeface="华文行楷" panose="02010800040101010101" pitchFamily="2" charset="-122"/>
                <a:ea typeface="华文行楷" panose="02010800040101010101" pitchFamily="2" charset="-122"/>
              </a:rPr>
              <a:t>财务处</a:t>
            </a:r>
          </a:p>
        </p:txBody>
      </p:sp>
      <p:pic>
        <p:nvPicPr>
          <p:cNvPr id="7" name="图片 6" descr="警徽.png"/>
          <p:cNvPicPr>
            <a:picLocks noChangeAspect="1"/>
          </p:cNvPicPr>
          <p:nvPr/>
        </p:nvPicPr>
        <p:blipFill>
          <a:blip r:embed="rId4" cstate="print"/>
          <a:srcRect/>
          <a:stretch>
            <a:fillRect/>
          </a:stretch>
        </p:blipFill>
        <p:spPr bwMode="auto">
          <a:xfrm>
            <a:off x="3708281" y="339502"/>
            <a:ext cx="1728192" cy="1512168"/>
          </a:xfrm>
          <a:prstGeom prst="rect">
            <a:avLst/>
          </a:prstGeom>
          <a:noFill/>
          <a:ln w="9525">
            <a:noFill/>
            <a:miter lim="800000"/>
            <a:headEnd/>
            <a:tailEnd/>
          </a:ln>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39160" y="3927768"/>
            <a:ext cx="2326957" cy="482443"/>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95736" y="3795886"/>
            <a:ext cx="771416" cy="758341"/>
          </a:xfrm>
          <a:prstGeom prst="rect">
            <a:avLst/>
          </a:prstGeom>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mph" presetSubtype="0" fill="hold" grpId="1" nodeType="afterEffect">
                                  <p:stCondLst>
                                    <p:cond delay="0"/>
                                  </p:stCondLst>
                                  <p:iterate type="lt">
                                    <p:tmPct val="10000"/>
                                  </p:iterate>
                                  <p:childTnLst>
                                    <p:set>
                                      <p:cBhvr override="childStyle">
                                        <p:cTn id="6" dur="500" autoRev="1" fill="hold"/>
                                        <p:tgtEl>
                                          <p:spTgt spid="4098"/>
                                        </p:tgtEl>
                                        <p:attrNameLst>
                                          <p:attrName>style.color</p:attrName>
                                        </p:attrNameLst>
                                      </p:cBhvr>
                                      <p:to>
                                        <p:clrVal>
                                          <a:schemeClr val="folHlink"/>
                                        </p:clrVal>
                                      </p:to>
                                    </p:set>
                                    <p:set>
                                      <p:cBhvr>
                                        <p:cTn id="7" dur="500" autoRev="1" fill="hold"/>
                                        <p:tgtEl>
                                          <p:spTgt spid="4098"/>
                                        </p:tgtEl>
                                        <p:attrNameLst>
                                          <p:attrName>fillcolor</p:attrName>
                                        </p:attrNameLst>
                                      </p:cBhvr>
                                      <p:to>
                                        <p:clrVal>
                                          <a:schemeClr val="folHlink"/>
                                        </p:clrVal>
                                      </p:to>
                                    </p:set>
                                    <p:set>
                                      <p:cBhvr>
                                        <p:cTn id="8" dur="500" autoRev="1" fill="hold"/>
                                        <p:tgtEl>
                                          <p:spTgt spid="409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4098"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48556"/>
            <a:ext cx="9144000" cy="694944"/>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6296" y="4731990"/>
            <a:ext cx="1562332" cy="323915"/>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88224" y="4634346"/>
            <a:ext cx="517933" cy="509154"/>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809244"/>
          </a:xfrm>
          <a:prstGeom prst="rect">
            <a:avLst/>
          </a:prstGeom>
        </p:spPr>
      </p:pic>
      <p:sp>
        <p:nvSpPr>
          <p:cNvPr id="80" name="圆角矩形 79"/>
          <p:cNvSpPr/>
          <p:nvPr/>
        </p:nvSpPr>
        <p:spPr>
          <a:xfrm>
            <a:off x="2804285" y="71914"/>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讲 课（座）费</a:t>
            </a:r>
          </a:p>
        </p:txBody>
      </p:sp>
      <p:sp>
        <p:nvSpPr>
          <p:cNvPr id="100" name="文本框 99"/>
          <p:cNvSpPr txBox="1"/>
          <p:nvPr/>
        </p:nvSpPr>
        <p:spPr>
          <a:xfrm>
            <a:off x="706120" y="1228090"/>
            <a:ext cx="7471410" cy="1991360"/>
          </a:xfrm>
          <a:prstGeom prst="rect">
            <a:avLst/>
          </a:prstGeom>
          <a:noFill/>
          <a:ln w="9525">
            <a:noFill/>
          </a:ln>
        </p:spPr>
        <p:txBody>
          <a:bodyPr wrap="square">
            <a:spAutoFit/>
          </a:bodyPr>
          <a:lstStyle/>
          <a:p>
            <a:pPr marL="0" indent="0" algn="l">
              <a:lnSpc>
                <a:spcPct val="130000"/>
              </a:lnSpc>
            </a:pPr>
            <a:r>
              <a:rPr lang="en-US" altLang="zh-CN"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    </a:t>
            </a: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学院在职在编教职工根据学院全日制本科、函授以及自考各专业</a:t>
            </a:r>
            <a:r>
              <a:rPr lang="en-US" altLang="zh-CN"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a:t>
            </a: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人才培养方案</a:t>
            </a:r>
            <a:r>
              <a:rPr lang="en-US" altLang="zh-CN"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a:t>
            </a: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和</a:t>
            </a:r>
            <a:r>
              <a:rPr lang="en-US" altLang="zh-CN"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a:t>
            </a: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课程表</a:t>
            </a:r>
            <a:r>
              <a:rPr lang="en-US" altLang="zh-CN"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a:t>
            </a: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开展的课程讲课除外。外聘人员承担上述同类业务视同在职教职工，按照课时费标准发放。</a:t>
            </a:r>
          </a:p>
        </p:txBody>
      </p:sp>
      <p:pic>
        <p:nvPicPr>
          <p:cNvPr id="2" name="图片 1" descr="1"/>
          <p:cNvPicPr>
            <a:picLocks noChangeAspect="1"/>
          </p:cNvPicPr>
          <p:nvPr/>
        </p:nvPicPr>
        <p:blipFill>
          <a:blip r:embed="rId7"/>
          <a:stretch>
            <a:fillRect/>
          </a:stretch>
        </p:blipFill>
        <p:spPr>
          <a:xfrm>
            <a:off x="5228590" y="2740025"/>
            <a:ext cx="2543810" cy="1614805"/>
          </a:xfrm>
          <a:prstGeom prst="rect">
            <a:avLst/>
          </a:prstGeom>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48556"/>
            <a:ext cx="9144000" cy="694944"/>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6296" y="4731990"/>
            <a:ext cx="1562332" cy="323915"/>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88224" y="4634346"/>
            <a:ext cx="517933" cy="509154"/>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809244"/>
          </a:xfrm>
          <a:prstGeom prst="rect">
            <a:avLst/>
          </a:prstGeom>
        </p:spPr>
      </p:pic>
      <p:sp>
        <p:nvSpPr>
          <p:cNvPr id="80" name="圆角矩形 79"/>
          <p:cNvSpPr/>
          <p:nvPr/>
        </p:nvSpPr>
        <p:spPr>
          <a:xfrm>
            <a:off x="2804285" y="71914"/>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评 审 费</a:t>
            </a:r>
          </a:p>
        </p:txBody>
      </p:sp>
      <p:sp>
        <p:nvSpPr>
          <p:cNvPr id="100" name="文本框 99"/>
          <p:cNvSpPr txBox="1"/>
          <p:nvPr/>
        </p:nvSpPr>
        <p:spPr>
          <a:xfrm>
            <a:off x="635000" y="1125220"/>
            <a:ext cx="7517130" cy="1991360"/>
          </a:xfrm>
          <a:prstGeom prst="rect">
            <a:avLst/>
          </a:prstGeom>
          <a:noFill/>
          <a:ln w="9525">
            <a:noFill/>
          </a:ln>
        </p:spPr>
        <p:txBody>
          <a:bodyPr wrap="square">
            <a:spAutoFit/>
          </a:bodyPr>
          <a:lstStyle/>
          <a:p>
            <a:pPr marL="0" indent="406400" algn="l">
              <a:lnSpc>
                <a:spcPct val="130000"/>
              </a:lnSpc>
            </a:pPr>
            <a:r>
              <a:rPr lang="en-US" altLang="zh-CN"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 </a:t>
            </a: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学院内部参与组织评审的本部门（单位）在职工作人员、因履行本人岗位职责而参与评审的管理人员以及各类专项工作领导小组的成员，一般不得领取评审费。</a:t>
            </a:r>
          </a:p>
          <a:p>
            <a:pPr marL="0" indent="406400" algn="l">
              <a:lnSpc>
                <a:spcPct val="130000"/>
              </a:lnSpc>
            </a:pP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注：学院在职教职工原则上不得领取评审费。</a:t>
            </a:r>
          </a:p>
        </p:txBody>
      </p:sp>
      <p:pic>
        <p:nvPicPr>
          <p:cNvPr id="3" name="图片 2" descr="2"/>
          <p:cNvPicPr>
            <a:picLocks noChangeAspect="1"/>
          </p:cNvPicPr>
          <p:nvPr/>
        </p:nvPicPr>
        <p:blipFill>
          <a:blip r:embed="rId7"/>
          <a:stretch>
            <a:fillRect/>
          </a:stretch>
        </p:blipFill>
        <p:spPr>
          <a:xfrm>
            <a:off x="6216650" y="3116580"/>
            <a:ext cx="1935480" cy="1187450"/>
          </a:xfrm>
          <a:prstGeom prst="rect">
            <a:avLst/>
          </a:prstGeom>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48556"/>
            <a:ext cx="9144000" cy="694944"/>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6296" y="4731990"/>
            <a:ext cx="1562332" cy="323915"/>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88224" y="4634346"/>
            <a:ext cx="517933" cy="509154"/>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809244"/>
          </a:xfrm>
          <a:prstGeom prst="rect">
            <a:avLst/>
          </a:prstGeom>
        </p:spPr>
      </p:pic>
      <p:sp>
        <p:nvSpPr>
          <p:cNvPr id="80" name="圆角矩形 79"/>
          <p:cNvSpPr/>
          <p:nvPr/>
        </p:nvSpPr>
        <p:spPr>
          <a:xfrm>
            <a:off x="2804285" y="71914"/>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审 稿 费</a:t>
            </a:r>
          </a:p>
        </p:txBody>
      </p:sp>
      <p:sp>
        <p:nvSpPr>
          <p:cNvPr id="100" name="文本框 99"/>
          <p:cNvSpPr txBox="1"/>
          <p:nvPr/>
        </p:nvSpPr>
        <p:spPr>
          <a:xfrm>
            <a:off x="859790" y="1512570"/>
            <a:ext cx="7472680" cy="1516380"/>
          </a:xfrm>
          <a:prstGeom prst="rect">
            <a:avLst/>
          </a:prstGeom>
          <a:noFill/>
          <a:ln w="9525">
            <a:noFill/>
          </a:ln>
        </p:spPr>
        <p:txBody>
          <a:bodyPr wrap="square">
            <a:spAutoFit/>
          </a:bodyPr>
          <a:lstStyle/>
          <a:p>
            <a:pPr marL="0" indent="406400" algn="l">
              <a:lnSpc>
                <a:spcPct val="130000"/>
              </a:lnSpc>
            </a:pP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一般按字数计酬，每十万字以内的不超过</a:t>
            </a:r>
            <a:r>
              <a:rPr lang="en-US" altLang="zh-CN"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1000</a:t>
            </a: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元，超过部分可按字数相应增加，但最高一般不超过</a:t>
            </a:r>
            <a:r>
              <a:rPr lang="en-US" altLang="zh-CN"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3000</a:t>
            </a:r>
            <a:r>
              <a:rPr lang="zh-CN" altLang="en-US" sz="2400" b="0" u="none" dirty="0">
                <a:solidFill>
                  <a:schemeClr val="bg2"/>
                </a:solidFill>
                <a:latin typeface="宋体" panose="02010600030101010101" pitchFamily="2" charset="-122"/>
                <a:ea typeface="宋体" panose="02010600030101010101" pitchFamily="2" charset="-122"/>
                <a:cs typeface="宋体" panose="02010600030101010101" pitchFamily="2" charset="-122"/>
              </a:rPr>
              <a:t>元。</a:t>
            </a:r>
          </a:p>
        </p:txBody>
      </p:sp>
      <p:pic>
        <p:nvPicPr>
          <p:cNvPr id="3" name="图片 2" descr="4"/>
          <p:cNvPicPr>
            <a:picLocks noChangeAspect="1"/>
          </p:cNvPicPr>
          <p:nvPr/>
        </p:nvPicPr>
        <p:blipFill>
          <a:blip r:embed="rId7"/>
          <a:stretch>
            <a:fillRect/>
          </a:stretch>
        </p:blipFill>
        <p:spPr>
          <a:xfrm>
            <a:off x="6090920" y="2752725"/>
            <a:ext cx="1769110" cy="1299845"/>
          </a:xfrm>
          <a:prstGeom prst="rect">
            <a:avLst/>
          </a:prstGeom>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48556"/>
            <a:ext cx="9144000" cy="694944"/>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6296" y="4731990"/>
            <a:ext cx="1562332" cy="323915"/>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88224" y="4634346"/>
            <a:ext cx="517933" cy="509154"/>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809244"/>
          </a:xfrm>
          <a:prstGeom prst="rect">
            <a:avLst/>
          </a:prstGeom>
        </p:spPr>
      </p:pic>
      <p:sp>
        <p:nvSpPr>
          <p:cNvPr id="80" name="圆角矩形 79"/>
          <p:cNvSpPr/>
          <p:nvPr/>
        </p:nvSpPr>
        <p:spPr>
          <a:xfrm>
            <a:off x="2804285" y="71914"/>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其 他</a:t>
            </a:r>
          </a:p>
        </p:txBody>
      </p:sp>
      <p:sp>
        <p:nvSpPr>
          <p:cNvPr id="3" name="文本框 2"/>
          <p:cNvSpPr txBox="1"/>
          <p:nvPr/>
        </p:nvSpPr>
        <p:spPr>
          <a:xfrm>
            <a:off x="955040" y="1291590"/>
            <a:ext cx="7446645" cy="2650490"/>
          </a:xfrm>
          <a:prstGeom prst="rect">
            <a:avLst/>
          </a:prstGeom>
          <a:noFill/>
        </p:spPr>
        <p:txBody>
          <a:bodyPr wrap="square" rtlCol="0" anchor="t">
            <a:spAutoFit/>
          </a:bodyPr>
          <a:lstStyle/>
          <a:p>
            <a:pPr marL="285750" indent="-285750">
              <a:lnSpc>
                <a:spcPct val="140000"/>
              </a:lnSpc>
              <a:buFont typeface="Wingdings" panose="05000000000000000000" charset="0"/>
              <a:buChar char="Ø"/>
            </a:pPr>
            <a:r>
              <a:rPr lang="zh-CN" altLang="en-US" sz="2400" dirty="0">
                <a:solidFill>
                  <a:schemeClr val="bg2"/>
                </a:solidFill>
              </a:rPr>
              <a:t>讲课（座）、评审、审稿等报酬均为税后费用。</a:t>
            </a:r>
          </a:p>
          <a:p>
            <a:pPr marL="285750" indent="-285750">
              <a:lnSpc>
                <a:spcPct val="140000"/>
              </a:lnSpc>
              <a:buFont typeface="Wingdings" panose="05000000000000000000" charset="0"/>
              <a:buChar char="Ø"/>
            </a:pPr>
            <a:r>
              <a:rPr lang="zh-CN" altLang="en-US" sz="2400" dirty="0">
                <a:solidFill>
                  <a:schemeClr val="bg2"/>
                </a:solidFill>
              </a:rPr>
              <a:t>其他与教学科研培训相关业务需支付报酬的，参照本办法执行。</a:t>
            </a:r>
          </a:p>
          <a:p>
            <a:pPr marL="285750" indent="-285750">
              <a:lnSpc>
                <a:spcPct val="140000"/>
              </a:lnSpc>
              <a:buFont typeface="Wingdings" panose="05000000000000000000" charset="0"/>
              <a:buChar char="Ø"/>
            </a:pPr>
            <a:r>
              <a:rPr lang="zh-CN" altLang="en-US" sz="2400" dirty="0">
                <a:solidFill>
                  <a:schemeClr val="bg2"/>
                </a:solidFill>
              </a:rPr>
              <a:t>邀请专家学者来校开展相关业务，差旅费参照学院差旅费管理办法执行。</a:t>
            </a: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3276607" y="742950"/>
            <a:ext cx="6048375" cy="857250"/>
          </a:xfrm>
        </p:spPr>
        <p:txBody>
          <a:bodyPr/>
          <a:lstStyle/>
          <a:p>
            <a:pPr marL="0" indent="0" algn="l" eaLnBrk="1" hangingPunct="1"/>
            <a:r>
              <a:rPr lang="zh-CN" altLang="en-US" sz="4800" dirty="0">
                <a:solidFill>
                  <a:schemeClr val="bg1"/>
                </a:solidFill>
                <a:latin typeface="华文新魏"/>
                <a:ea typeface="华文新魏"/>
                <a:cs typeface="华文新魏"/>
              </a:rPr>
              <a:t>谢谢！</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4465571"/>
            <a:ext cx="2326957" cy="482443"/>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4800" y="4333689"/>
            <a:ext cx="771416" cy="7583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24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24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073E87"/>
      </a:dk2>
      <a:lt2>
        <a:srgbClr val="C6E7FC"/>
      </a:lt2>
      <a:accent1>
        <a:srgbClr val="31B6FD"/>
      </a:accent1>
      <a:accent2>
        <a:srgbClr val="4584D3"/>
      </a:accent2>
      <a:accent3>
        <a:srgbClr val="FFFFFF"/>
      </a:accent3>
      <a:accent4>
        <a:srgbClr val="000000"/>
      </a:accent4>
      <a:accent5>
        <a:srgbClr val="ADD7FE"/>
      </a:accent5>
      <a:accent6>
        <a:srgbClr val="3E77BF"/>
      </a:accent6>
      <a:hlink>
        <a:srgbClr val="0080FF"/>
      </a:hlink>
      <a:folHlink>
        <a:srgbClr val="5EAEFF"/>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215</Words>
  <Application>Microsoft Office PowerPoint</Application>
  <PresentationFormat>全屏显示(16:9)</PresentationFormat>
  <Paragraphs>18</Paragraphs>
  <Slides>6</Slides>
  <Notes>4</Notes>
  <HiddenSlides>0</HiddenSlides>
  <MMClips>0</MMClips>
  <ScaleCrop>false</ScaleCrop>
  <HeadingPairs>
    <vt:vector size="4" baseType="variant">
      <vt:variant>
        <vt:lpstr>主题</vt:lpstr>
      </vt:variant>
      <vt:variant>
        <vt:i4>2</vt:i4>
      </vt:variant>
      <vt:variant>
        <vt:lpstr>幻灯片标题</vt:lpstr>
      </vt:variant>
      <vt:variant>
        <vt:i4>6</vt:i4>
      </vt:variant>
    </vt:vector>
  </HeadingPairs>
  <TitlesOfParts>
    <vt:vector size="8" baseType="lpstr">
      <vt:lpstr>Soaring</vt:lpstr>
      <vt:lpstr>1_Office 主题​​</vt:lpstr>
      <vt:lpstr>学院讲课（座）、评审、审稿等 劳务报酬费用支付管理办法解读 </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信息技术与公安工作</dc:title>
  <dc:creator>ample</dc:creator>
  <cp:lastModifiedBy>lenovo</cp:lastModifiedBy>
  <cp:revision>78</cp:revision>
  <dcterms:created xsi:type="dcterms:W3CDTF">2015-07-22T06:56:00Z</dcterms:created>
  <dcterms:modified xsi:type="dcterms:W3CDTF">2017-03-23T12:37:47Z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